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monstermarketplace.com/autographed-sports-memorabilia-and-display-cases/pavol-demitra-autographed-hockey-card-ottawa-senators-1994-upper-deck-216-221x300.jpg" TargetMode="External"/><Relationship Id="rId2" Type="http://schemas.openxmlformats.org/officeDocument/2006/relationships/hyperlink" Target="http://img.aktuality.sk/stories/NAJNOVSIE_FOTKY/OSOBNOSTI/SHOWBIZ/pavol_demitra_profil_2011_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.sport.sk/stories/2005/Sport/Hokej/Reprez/Slovensko/grafika-Demitra-1.jpg" TargetMode="External"/><Relationship Id="rId5" Type="http://schemas.openxmlformats.org/officeDocument/2006/relationships/hyperlink" Target="http://img.cas.sk/img/4/gallery/1090649_pavol-demitra-trencin-exhibicny-zapas-fotografie-fotky-zverejnili.jpg?hash=b4b1465264d981b2c5816f7115360d57" TargetMode="External"/><Relationship Id="rId4" Type="http://schemas.openxmlformats.org/officeDocument/2006/relationships/hyperlink" Target="http://nahodsa.sk/blog/wp-content/uploads/2013/03/862186-img-pavol-demitra-hokej-hokejista-rodina-manzelka-deti-april2011-cro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 rot="450087">
            <a:off x="5160794" y="1484257"/>
            <a:ext cx="3607776" cy="21749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70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Pavol  </a:t>
            </a:r>
          </a:p>
          <a:p>
            <a:pPr>
              <a:buNone/>
            </a:pPr>
            <a:r>
              <a:rPr lang="en" sz="70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Demitra</a:t>
            </a:r>
          </a:p>
        </p:txBody>
      </p:sp>
      <p:pic>
        <p:nvPicPr>
          <p:cNvPr id="18434" name="Picture 2" descr="http://img.aktuality.sk/stories/NAJNOVSIE_FOTKY/OSOBNOSTI/SHOWBIZ/pavol_demitra_profil_2011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483518"/>
            <a:ext cx="2876550" cy="3743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-311977">
            <a:off x="1337413" y="1259997"/>
            <a:ext cx="5998282" cy="22092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Thanks for your     attention ! :))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6299925" y="4142425"/>
            <a:ext cx="2726999" cy="81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Made By : Miška              Pekárová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524550" y="345225"/>
            <a:ext cx="8094899" cy="35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Pavol Demitra (* 29. November 1974 - † 7. September 2011) was a Slovak ice hockey player. Recently,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he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played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in </a:t>
            </a: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the Russian KHL club Lokomotiv Yaroslavl.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He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was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captain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Slovak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hockey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team.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Last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time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he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played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in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 match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against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Denmark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on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 9 </a:t>
            </a: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May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2011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lang="en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430350"/>
            <a:ext cx="5410944" cy="76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Club </a:t>
            </a:r>
            <a:r>
              <a:rPr lang="en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Hockey</a:t>
            </a:r>
            <a:r>
              <a:rPr lang="sk-SK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Career</a:t>
            </a:r>
            <a:endParaRPr lang="en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Pavol Demitra started with hockey in his hometown.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He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began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to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play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enior hockey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 in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te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season 1992/93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He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played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in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Czech-Slovak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League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for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Dukla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Trencin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He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also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played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in Ottawa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for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sk-SK" dirty="0" err="1" smtClean="0"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 team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of </a:t>
            </a: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the Prince Edward Island </a:t>
            </a:r>
            <a:r>
              <a:rPr lang="en" dirty="0" smtClean="0">
                <a:latin typeface="Comic Sans MS"/>
                <a:ea typeface="Comic Sans MS"/>
                <a:cs typeface="Comic Sans MS"/>
                <a:sym typeface="Comic Sans MS"/>
              </a:rPr>
              <a:t>Senators</a:t>
            </a:r>
            <a:r>
              <a:rPr lang="sk-SK" dirty="0" smtClean="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en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-228000">
            <a:off x="1019475" y="571471"/>
            <a:ext cx="2947048" cy="4000532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/>
        </p:nvSpPr>
        <p:spPr>
          <a:xfrm rot="168031">
            <a:off x="4435547" y="1600143"/>
            <a:ext cx="4245094" cy="18123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Pavol Demitra </a:t>
            </a:r>
            <a:endParaRPr lang="sk-SK" sz="3600" dirty="0" smtClean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buNone/>
            </a:pPr>
            <a:r>
              <a:rPr lang="en" sz="36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Ottawa</a:t>
            </a:r>
            <a:r>
              <a:rPr lang="sk-SK" sz="36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3600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Senators</a:t>
            </a:r>
            <a:endParaRPr lang="en" sz="36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258900" y="293425"/>
            <a:ext cx="8647200" cy="412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Representation</a:t>
            </a:r>
            <a:endParaRPr lang="sk-SK" sz="3600" dirty="0" smtClean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buClr>
                <a:schemeClr val="dk1"/>
              </a:buClr>
              <a:buSzPct val="30555"/>
              <a:buFont typeface="Arial"/>
              <a:buNone/>
            </a:pPr>
            <a:endParaRPr lang="en" sz="3600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dirty="0"/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 err="1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Pavol</a:t>
            </a:r>
            <a:r>
              <a:rPr lang="en-US" sz="2400" dirty="0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dirty="0" err="1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Demitra</a:t>
            </a:r>
            <a:r>
              <a:rPr lang="en-US" sz="2400" dirty="0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represented Slovakia at the Championship in 1996, 2003 (bronze), 2004, 2005, 2007, 2011 and the Olympic Games 2002, 2006, 2010 and World Cup in 1996 and 2004. Totally</a:t>
            </a:r>
            <a:r>
              <a:rPr lang="en-US" sz="2400" dirty="0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he </a:t>
            </a:r>
            <a:r>
              <a:rPr lang="en-US" sz="2400" dirty="0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 played in 77 representative matches and gave 27 goals. He wore jersey number 38.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241650" y="189850"/>
            <a:ext cx="8733600" cy="46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sk-SK" sz="3600" dirty="0" err="1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</a:t>
            </a:r>
            <a:r>
              <a:rPr lang="sk-SK" sz="3600" dirty="0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3600" dirty="0" smtClean="0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Family</a:t>
            </a:r>
            <a:endParaRPr lang="en" sz="3600" dirty="0">
              <a:solidFill>
                <a:srgbClr val="3C78D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buNone/>
            </a:pPr>
            <a:r>
              <a:rPr lang="en" dirty="0">
                <a:latin typeface="Comic Sans MS"/>
                <a:ea typeface="Comic Sans MS"/>
                <a:cs typeface="Comic Sans MS"/>
                <a:sym typeface="Comic Sans MS"/>
              </a:rPr>
              <a:t>Pavol Demitra has been married since 2002 and his wife had two children: son Lucas (* 2003) and daughter Zara (* 2005).</a:t>
            </a:r>
          </a:p>
          <a:p>
            <a:endParaRPr dirty="0"/>
          </a:p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652120" y="2427734"/>
            <a:ext cx="2534849" cy="226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845750" y="2709325"/>
            <a:ext cx="3607349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41650"/>
            <a:ext cx="6131024" cy="73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sk-SK" dirty="0" err="1" smtClean="0">
                <a:solidFill>
                  <a:srgbClr val="F3F3F3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Demitra´s</a:t>
            </a:r>
            <a:r>
              <a:rPr lang="sk-SK" dirty="0" smtClean="0">
                <a:solidFill>
                  <a:srgbClr val="F3F3F3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 smtClean="0">
                <a:solidFill>
                  <a:srgbClr val="F3F3F3"/>
                </a:solidFill>
                <a:latin typeface="Comic Sans MS"/>
                <a:ea typeface="Comic Sans MS"/>
                <a:cs typeface="Comic Sans MS"/>
                <a:sym typeface="Comic Sans MS"/>
              </a:rPr>
              <a:t>Death</a:t>
            </a:r>
            <a:endParaRPr lang="en" dirty="0">
              <a:solidFill>
                <a:srgbClr val="F3F3F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873400"/>
            <a:ext cx="8229600" cy="278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sk-SK" dirty="0" smtClean="0">
              <a:solidFill>
                <a:srgbClr val="9999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buNone/>
            </a:pPr>
            <a:r>
              <a:rPr lang="en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Pavol </a:t>
            </a:r>
            <a:r>
              <a:rPr lang="en" dirty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Demitra </a:t>
            </a:r>
            <a:r>
              <a:rPr lang="en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died</a:t>
            </a:r>
            <a:r>
              <a:rPr lang="sk-SK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</a:t>
            </a:r>
            <a:r>
              <a:rPr lang="en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7 September 2011 </a:t>
            </a:r>
            <a:r>
              <a:rPr lang="sk-SK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a</a:t>
            </a:r>
            <a:r>
              <a:rPr lang="en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plane</a:t>
            </a:r>
            <a:r>
              <a:rPr lang="sk-SK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dirty="0" smtClean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Yak-42 </a:t>
            </a:r>
            <a:r>
              <a:rPr lang="en" dirty="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killed the entire Lokomotiv Yaroslavl hockey team.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707904" y="1275606"/>
            <a:ext cx="4003738" cy="334054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 rot="323897">
            <a:off x="1421236" y="3776325"/>
            <a:ext cx="1977068" cy="10875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6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R.I.P</a:t>
            </a:r>
          </a:p>
        </p:txBody>
      </p:sp>
      <p:sp>
        <p:nvSpPr>
          <p:cNvPr id="67" name="Shape 67"/>
          <p:cNvSpPr txBox="1"/>
          <p:nvPr/>
        </p:nvSpPr>
        <p:spPr>
          <a:xfrm rot="323932">
            <a:off x="4919205" y="431470"/>
            <a:ext cx="3813416" cy="67318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Never Forget You :/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Picture </a:t>
            </a:r>
            <a:r>
              <a:rPr lang="sk-SK" dirty="0" err="1" smtClean="0"/>
              <a:t>sources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k-SK" sz="1400" dirty="0" smtClean="0">
                <a:hlinkClick r:id="rId2"/>
              </a:rPr>
              <a:t>http</a:t>
            </a:r>
            <a:r>
              <a:rPr lang="sk-SK" sz="1400" dirty="0" smtClean="0">
                <a:hlinkClick r:id="rId2"/>
              </a:rPr>
              <a:t>://</a:t>
            </a:r>
            <a:r>
              <a:rPr lang="sk-SK" sz="1400" dirty="0" smtClean="0">
                <a:hlinkClick r:id="rId2"/>
              </a:rPr>
              <a:t>img.aktuality.sk/stories/NAJNOVSIE_FOTKY/OSOBNOSTI/SHOWBIZ/pavol_demitra_profil_2011_3.jpg</a:t>
            </a:r>
            <a:endParaRPr lang="sk-SK" sz="1400" dirty="0" smtClean="0"/>
          </a:p>
          <a:p>
            <a:pPr>
              <a:buFont typeface="Wingdings" pitchFamily="2" charset="2"/>
              <a:buChar char="q"/>
            </a:pPr>
            <a:r>
              <a:rPr lang="sk-SK" sz="1400" dirty="0" smtClean="0">
                <a:hlinkClick r:id="rId3"/>
              </a:rPr>
              <a:t>http://</a:t>
            </a:r>
            <a:r>
              <a:rPr lang="sk-SK" sz="1400" dirty="0" smtClean="0">
                <a:hlinkClick r:id="rId3"/>
              </a:rPr>
              <a:t>images.monstermarketplace.com/autographed-sports-memorabilia-and-display-cases/pavol-demitra-autographed-hockey-card-ottawa-senators-1994-upper-deck-216-221x300.jpg</a:t>
            </a:r>
            <a:endParaRPr lang="sk-SK" sz="1400" dirty="0" smtClean="0"/>
          </a:p>
          <a:p>
            <a:pPr>
              <a:buFont typeface="Wingdings" pitchFamily="2" charset="2"/>
              <a:buChar char="q"/>
            </a:pPr>
            <a:r>
              <a:rPr lang="sk-SK" sz="1400" dirty="0" smtClean="0">
                <a:hlinkClick r:id="rId4"/>
              </a:rPr>
              <a:t>http://</a:t>
            </a:r>
            <a:r>
              <a:rPr lang="sk-SK" sz="1400" dirty="0" smtClean="0">
                <a:hlinkClick r:id="rId4"/>
              </a:rPr>
              <a:t>nahodsa.sk/blog/wp-content/uploads/2013/03/862186-img-pavol-demitra-hokej-hokejista-rodina-manzelka-deti-april2011-crop.jpg</a:t>
            </a:r>
            <a:endParaRPr lang="sk-SK" sz="1400" dirty="0" smtClean="0"/>
          </a:p>
          <a:p>
            <a:pPr>
              <a:buFont typeface="Wingdings" pitchFamily="2" charset="2"/>
              <a:buChar char="q"/>
            </a:pPr>
            <a:r>
              <a:rPr lang="sk-SK" sz="1400" dirty="0" smtClean="0">
                <a:hlinkClick r:id="rId5"/>
              </a:rPr>
              <a:t>http://</a:t>
            </a:r>
            <a:r>
              <a:rPr lang="sk-SK" sz="1400" dirty="0" smtClean="0">
                <a:hlinkClick r:id="rId5"/>
              </a:rPr>
              <a:t>img.cas.sk/img/4/gallery/1090649_pavol-demitra-trencin-exhibicny-zapas-fotografie-fotky-zverejnili.jpg?hash=b4b1465264d981b2c5816f7115360d57</a:t>
            </a:r>
            <a:endParaRPr lang="sk-SK" sz="1400" dirty="0" smtClean="0"/>
          </a:p>
          <a:p>
            <a:pPr>
              <a:buFont typeface="Wingdings" pitchFamily="2" charset="2"/>
              <a:buChar char="q"/>
            </a:pPr>
            <a:r>
              <a:rPr lang="sk-SK" sz="1400" dirty="0" smtClean="0">
                <a:hlinkClick r:id="rId6"/>
              </a:rPr>
              <a:t>http://</a:t>
            </a:r>
            <a:r>
              <a:rPr lang="sk-SK" sz="1400" dirty="0" smtClean="0">
                <a:hlinkClick r:id="rId6"/>
              </a:rPr>
              <a:t>img.sport.sk/stories/2005/Sport/Hokej/Reprez/Slovensko/grafika-Demitra-1.jpg</a:t>
            </a:r>
            <a:endParaRPr lang="sk-SK" sz="1400" dirty="0" smtClean="0"/>
          </a:p>
          <a:p>
            <a:pPr>
              <a:buFont typeface="Wingdings" pitchFamily="2" charset="2"/>
              <a:buChar char="q"/>
            </a:pPr>
            <a:endParaRPr lang="sk-SK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255</Words>
  <Application>Microsoft Office PowerPoint</Application>
  <PresentationFormat>Prezentácia na obrazovke (16:9)</PresentationFormat>
  <Paragraphs>26</Paragraphs>
  <Slides>10</Slides>
  <Notes>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simple-dark</vt:lpstr>
      <vt:lpstr>Snímka 1</vt:lpstr>
      <vt:lpstr>Snímka 2</vt:lpstr>
      <vt:lpstr>Club Hockey Career</vt:lpstr>
      <vt:lpstr>Snímka 4</vt:lpstr>
      <vt:lpstr>Snímka 5</vt:lpstr>
      <vt:lpstr>Snímka 6</vt:lpstr>
      <vt:lpstr>Demitra´s Death</vt:lpstr>
      <vt:lpstr>Snímka 8</vt:lpstr>
      <vt:lpstr>Picture sources: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Vlado</dc:creator>
  <cp:lastModifiedBy>Windows User</cp:lastModifiedBy>
  <cp:revision>3</cp:revision>
  <dcterms:modified xsi:type="dcterms:W3CDTF">2014-01-15T19:08:16Z</dcterms:modified>
</cp:coreProperties>
</file>