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15. 1. 2014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1.gstatic.com/images?q=tbn:ANd9GcRf8eEqC7ijNW6wac89NGlfrUb9iqN_hrffRrTFYYPTeAhz4OWw" TargetMode="External"/><Relationship Id="rId3" Type="http://schemas.openxmlformats.org/officeDocument/2006/relationships/hyperlink" Target="http://depechemode.sk/obrazky/obsah/zapisy/2013/2014_depeche-mode-bratislava-2014.jpg" TargetMode="External"/><Relationship Id="rId7" Type="http://schemas.openxmlformats.org/officeDocument/2006/relationships/hyperlink" Target="https://encrypted-tbn1.gstatic.com/images?q=tbn:ANd9GcRTCk9uFzjMqwoxgRgg7NyamMzPlfZ34woVACyFWirlNQVkFE9zrQ" TargetMode="External"/><Relationship Id="rId2" Type="http://schemas.openxmlformats.org/officeDocument/2006/relationships/hyperlink" Target="http://www.toneluster.com/wp-content/uploads/2012/12/Depeche_Mo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permusic.sk/obrazky/2601138_tour_bg.jpg" TargetMode="External"/><Relationship Id="rId5" Type="http://schemas.openxmlformats.org/officeDocument/2006/relationships/hyperlink" Target="http://nme.assets.ipccdn.co.uk/images/gallery/2012DepecheModePR200212.jpg" TargetMode="External"/><Relationship Id="rId4" Type="http://schemas.openxmlformats.org/officeDocument/2006/relationships/hyperlink" Target="http://mhvorecky.files.wordpress.com/2006/06/depeche_mode1.jpg" TargetMode="External"/><Relationship Id="rId9" Type="http://schemas.openxmlformats.org/officeDocument/2006/relationships/hyperlink" Target="http://upload.wikimedia.org/wikipedia/commons/thumb/a/a5/Depeche-mode-martin-gore2.jpg/220px-Depeche-mode-martin-gore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tin_Gore" TargetMode="External"/><Relationship Id="rId2" Type="http://schemas.openxmlformats.org/officeDocument/2006/relationships/hyperlink" Target="http://en.wikipedia.org/wiki/Dave_Gah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Andy_Fletcher_(musician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/index.php?title=David_Gahan&amp;action=edit&amp;redlink=1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sk.wikipedia.org/w/index.php?title=Martin_Gor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sk.wikipedia.org/w/index.php?title=Andrew_Fletcher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xrNaTO1bI" TargetMode="External"/><Relationship Id="rId2" Type="http://schemas.openxmlformats.org/officeDocument/2006/relationships/hyperlink" Target="http://en.wikipedia.org/wiki/Dave_Gah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y7FzXLin7o" TargetMode="External"/><Relationship Id="rId2" Type="http://schemas.openxmlformats.org/officeDocument/2006/relationships/hyperlink" Target="http://www.youtube.com/watch?v=u1xrNaTO1b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youtube.com/watch?v=diT3FvDHMy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diT3FvDHMy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                           Tomáš  </a:t>
            </a:r>
            <a:r>
              <a:rPr lang="sk-SK" sz="3600" dirty="0" err="1" smtClean="0"/>
              <a:t>derzsi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1130099">
            <a:off x="1404812" y="1303897"/>
            <a:ext cx="6480048" cy="1752600"/>
          </a:xfrm>
        </p:spPr>
        <p:txBody>
          <a:bodyPr>
            <a:normAutofit/>
          </a:bodyPr>
          <a:lstStyle/>
          <a:p>
            <a:r>
              <a:rPr lang="sk-SK" sz="7200" dirty="0" err="1" smtClean="0">
                <a:solidFill>
                  <a:srgbClr val="7030A0"/>
                </a:solidFill>
              </a:rPr>
              <a:t>Depeche</a:t>
            </a:r>
            <a:r>
              <a:rPr lang="sk-SK" sz="7200" dirty="0" smtClean="0">
                <a:solidFill>
                  <a:srgbClr val="7030A0"/>
                </a:solidFill>
              </a:rPr>
              <a:t> </a:t>
            </a:r>
            <a:r>
              <a:rPr lang="sk-SK" sz="7200" dirty="0" err="1" smtClean="0">
                <a:solidFill>
                  <a:srgbClr val="7030A0"/>
                </a:solidFill>
              </a:rPr>
              <a:t>Mode</a:t>
            </a:r>
            <a:endParaRPr lang="sk-SK" sz="7200" dirty="0" smtClean="0">
              <a:solidFill>
                <a:srgbClr val="7030A0"/>
              </a:solidFill>
            </a:endParaRPr>
          </a:p>
        </p:txBody>
      </p:sp>
      <p:pic>
        <p:nvPicPr>
          <p:cNvPr id="4" name="Obrázok 3" descr="Depeche mod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3362">
            <a:off x="334225" y="2569717"/>
            <a:ext cx="3738957" cy="2333625"/>
          </a:xfrm>
          <a:prstGeom prst="rect">
            <a:avLst/>
          </a:prstGeom>
        </p:spPr>
      </p:pic>
      <p:pic>
        <p:nvPicPr>
          <p:cNvPr id="5" name="Obrázok 4" descr="Depeche M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28600"/>
            <a:ext cx="1503795" cy="2132381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Picture </a:t>
            </a:r>
            <a:r>
              <a:rPr lang="sk-SK" dirty="0" err="1" smtClean="0"/>
              <a:t>sources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200" dirty="0" smtClean="0">
                <a:hlinkClick r:id="rId2"/>
              </a:rPr>
              <a:t>http://</a:t>
            </a:r>
            <a:r>
              <a:rPr lang="sk-SK" sz="1200" dirty="0" smtClean="0">
                <a:hlinkClick r:id="rId2"/>
              </a:rPr>
              <a:t>www.toneluster.com/wp-content/uploads/2012/12/Depeche_Mode.jpg</a:t>
            </a:r>
            <a:endParaRPr lang="sk-SK" sz="1200" dirty="0" smtClean="0"/>
          </a:p>
          <a:p>
            <a:r>
              <a:rPr lang="sk-SK" sz="1200" dirty="0" smtClean="0">
                <a:hlinkClick r:id="rId3"/>
              </a:rPr>
              <a:t>http://</a:t>
            </a:r>
            <a:r>
              <a:rPr lang="sk-SK" sz="1200" dirty="0" smtClean="0">
                <a:hlinkClick r:id="rId3"/>
              </a:rPr>
              <a:t>depechemode.sk/obrazky/obsah/zapisy/2013/2014_depeche-mode-bratislava-2014.jpg</a:t>
            </a:r>
            <a:endParaRPr lang="sk-SK" sz="1200" dirty="0" smtClean="0"/>
          </a:p>
          <a:p>
            <a:r>
              <a:rPr lang="sk-SK" sz="1200" dirty="0" smtClean="0">
                <a:hlinkClick r:id="rId4"/>
              </a:rPr>
              <a:t>http://</a:t>
            </a:r>
            <a:r>
              <a:rPr lang="sk-SK" sz="1200" dirty="0" smtClean="0">
                <a:hlinkClick r:id="rId4"/>
              </a:rPr>
              <a:t>mhvorecky.files.wordpress.com/2006/06/depeche_mode1.jpg</a:t>
            </a:r>
            <a:endParaRPr lang="sk-SK" sz="1200" dirty="0" smtClean="0"/>
          </a:p>
          <a:p>
            <a:r>
              <a:rPr lang="sk-SK" sz="1200" dirty="0" smtClean="0">
                <a:hlinkClick r:id="rId5"/>
              </a:rPr>
              <a:t>http://</a:t>
            </a:r>
            <a:r>
              <a:rPr lang="sk-SK" sz="1200" dirty="0" smtClean="0">
                <a:hlinkClick r:id="rId5"/>
              </a:rPr>
              <a:t>nme.assets.ipccdn.co.uk/images/gallery/2012DepecheModePR200212.jpg</a:t>
            </a:r>
            <a:endParaRPr lang="sk-SK" sz="1200" dirty="0" smtClean="0"/>
          </a:p>
          <a:p>
            <a:r>
              <a:rPr lang="sk-SK" sz="1200" dirty="0" smtClean="0">
                <a:hlinkClick r:id="rId6"/>
              </a:rPr>
              <a:t>http://</a:t>
            </a:r>
            <a:r>
              <a:rPr lang="sk-SK" sz="1200" dirty="0" smtClean="0">
                <a:hlinkClick r:id="rId6"/>
              </a:rPr>
              <a:t>www.supermusic.sk/obrazky/2601138_tour_bg.jpg</a:t>
            </a:r>
            <a:endParaRPr lang="sk-SK" sz="1200" dirty="0" smtClean="0"/>
          </a:p>
          <a:p>
            <a:r>
              <a:rPr lang="sk-SK" sz="1200" dirty="0" smtClean="0">
                <a:hlinkClick r:id="rId7"/>
              </a:rPr>
              <a:t>https://</a:t>
            </a:r>
            <a:r>
              <a:rPr lang="sk-SK" sz="1200" dirty="0" smtClean="0">
                <a:hlinkClick r:id="rId7"/>
              </a:rPr>
              <a:t>encrypted-tbn1.gstatic.com/images?q=tbn:ANd9GcRTCk9uFzjMqwoxgRgg7NyamMzPlfZ34woVACyFWirlNQVkFE9zrQ</a:t>
            </a:r>
            <a:endParaRPr lang="sk-SK" sz="1200" dirty="0" smtClean="0"/>
          </a:p>
          <a:p>
            <a:r>
              <a:rPr lang="sk-SK" sz="1200" dirty="0" smtClean="0">
                <a:hlinkClick r:id="rId8"/>
              </a:rPr>
              <a:t>https://</a:t>
            </a:r>
            <a:r>
              <a:rPr lang="sk-SK" sz="1200" dirty="0" smtClean="0">
                <a:hlinkClick r:id="rId8"/>
              </a:rPr>
              <a:t>encrypted-tbn1.gstatic.com/images?q=tbn:ANd9GcRf8eEqC7ijNW6wac89NGlfrUb9iqN_hrffRrTFYYPTeAhz4OWw</a:t>
            </a:r>
            <a:endParaRPr lang="sk-SK" sz="1200" dirty="0" smtClean="0"/>
          </a:p>
          <a:p>
            <a:r>
              <a:rPr lang="sk-SK" sz="1200" dirty="0" smtClean="0">
                <a:hlinkClick r:id="rId9"/>
              </a:rPr>
              <a:t>http://</a:t>
            </a:r>
            <a:r>
              <a:rPr lang="sk-SK" sz="1200" dirty="0" smtClean="0">
                <a:hlinkClick r:id="rId9"/>
              </a:rPr>
              <a:t>upload.wikimedia.org/wikipedia/commons/thumb/a/a5/Depeche-mode-martin-gore2.jpg/220px-Depeche-mode-martin-gore2.jpg</a:t>
            </a:r>
            <a:endParaRPr lang="sk-SK" sz="1200" dirty="0" smtClean="0"/>
          </a:p>
          <a:p>
            <a:r>
              <a:rPr lang="sk-SK" sz="1200" dirty="0" smtClean="0"/>
              <a:t>http://www.supermusic.sk/obrazky/75036_ANDY_FLETCHER_1_jpg_big.jpg</a:t>
            </a:r>
            <a:endParaRPr lang="sk-SK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143000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Something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about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the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group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en-US" dirty="0" smtClean="0"/>
              <a:t>an </a:t>
            </a:r>
            <a:r>
              <a:rPr lang="en-US" dirty="0" smtClean="0"/>
              <a:t>English </a:t>
            </a:r>
            <a:r>
              <a:rPr lang="en-US" dirty="0" smtClean="0"/>
              <a:t>electronic </a:t>
            </a:r>
            <a:r>
              <a:rPr lang="en-US" dirty="0" smtClean="0"/>
              <a:t>music band formed in 1980 in </a:t>
            </a:r>
            <a:r>
              <a:rPr lang="en-US" dirty="0" err="1" smtClean="0"/>
              <a:t>Basildon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Essex.</a:t>
            </a:r>
          </a:p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group's original line-up consisted </a:t>
            </a:r>
            <a:r>
              <a:rPr lang="en-US" dirty="0" smtClean="0"/>
              <a:t>of </a:t>
            </a:r>
            <a:r>
              <a:rPr lang="en-US" dirty="0" smtClean="0">
                <a:hlinkClick r:id="rId2" tooltip="Dave Gahan"/>
              </a:rPr>
              <a:t>Dave </a:t>
            </a:r>
            <a:r>
              <a:rPr lang="en-US" dirty="0" err="1" smtClean="0">
                <a:hlinkClick r:id="rId2" tooltip="Dave Gahan"/>
              </a:rPr>
              <a:t>Gahan</a:t>
            </a:r>
            <a:r>
              <a:rPr lang="en-US" dirty="0" smtClean="0"/>
              <a:t>, </a:t>
            </a:r>
            <a:r>
              <a:rPr lang="en-US" dirty="0" smtClean="0">
                <a:hlinkClick r:id="rId3" tooltip="Martin Gore"/>
              </a:rPr>
              <a:t>Martin Gore</a:t>
            </a:r>
            <a:r>
              <a:rPr lang="en-US" dirty="0" smtClean="0"/>
              <a:t>, </a:t>
            </a:r>
            <a:r>
              <a:rPr lang="en-US" dirty="0" smtClean="0">
                <a:hlinkClick r:id="rId4" tooltip="Andy Fletcher (musician)"/>
              </a:rPr>
              <a:t>Andy Fletcher</a:t>
            </a:r>
            <a:r>
              <a:rPr lang="sk-SK" dirty="0" smtClean="0"/>
              <a:t>.</a:t>
            </a:r>
            <a:endParaRPr lang="en-US" dirty="0" smtClean="0"/>
          </a:p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band's </a:t>
            </a:r>
            <a:r>
              <a:rPr lang="en-US" dirty="0" smtClean="0"/>
              <a:t>first album appeared in1980</a:t>
            </a:r>
          </a:p>
          <a:p>
            <a:r>
              <a:rPr lang="en-US" dirty="0" smtClean="0"/>
              <a:t> A highlight of this era was the band's concert at the Pasadena Rose Bowl </a:t>
            </a:r>
            <a:r>
              <a:rPr lang="sk-SK" dirty="0" smtClean="0"/>
              <a:t>(</a:t>
            </a:r>
            <a:r>
              <a:rPr lang="en-US" dirty="0" smtClean="0"/>
              <a:t>a crowd of </a:t>
            </a:r>
            <a:r>
              <a:rPr lang="en-US" dirty="0" smtClean="0"/>
              <a:t>60,000 </a:t>
            </a:r>
            <a:r>
              <a:rPr lang="en-US" dirty="0" smtClean="0"/>
              <a:t>people</a:t>
            </a:r>
            <a:r>
              <a:rPr lang="sk-SK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Obrázok 3" descr="dp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24548" y="0"/>
            <a:ext cx="1919452" cy="14843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     </a:t>
            </a:r>
            <a:r>
              <a:rPr lang="sk-SK" dirty="0" err="1" smtClean="0">
                <a:solidFill>
                  <a:srgbClr val="FF0000"/>
                </a:solidFill>
              </a:rPr>
              <a:t>Group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members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hlinkClick r:id="rId2" tooltip="Martin Gore (stránka neexistuje)"/>
              </a:rPr>
              <a:t>Martin </a:t>
            </a:r>
            <a:r>
              <a:rPr lang="sk-SK" dirty="0" err="1" smtClean="0">
                <a:hlinkClick r:id="rId2" tooltip="Martin Gore (stránka neexistuje)"/>
              </a:rPr>
              <a:t>Gore</a:t>
            </a:r>
            <a:r>
              <a:rPr lang="sk-SK" dirty="0" smtClean="0"/>
              <a:t>-</a:t>
            </a:r>
            <a:r>
              <a:rPr lang="en-US" dirty="0" smtClean="0"/>
              <a:t>songwriter,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original</a:t>
            </a:r>
            <a:r>
              <a:rPr lang="sk-SK" dirty="0" smtClean="0"/>
              <a:t> </a:t>
            </a:r>
            <a:r>
              <a:rPr lang="en-US" dirty="0" smtClean="0"/>
              <a:t>singer, guitarist and keyboard player</a:t>
            </a:r>
            <a:r>
              <a:rPr lang="sk-SK" dirty="0" smtClean="0"/>
              <a:t>.</a:t>
            </a:r>
          </a:p>
          <a:p>
            <a:r>
              <a:rPr lang="sk-SK" dirty="0" err="1" smtClean="0">
                <a:hlinkClick r:id="rId3" tooltip="David Gahan (stránka neexistuje)"/>
              </a:rPr>
              <a:t>David</a:t>
            </a:r>
            <a:r>
              <a:rPr lang="sk-SK" dirty="0" smtClean="0">
                <a:hlinkClick r:id="rId3" tooltip="David Gahan (stránka neexistuje)"/>
              </a:rPr>
              <a:t> </a:t>
            </a:r>
            <a:r>
              <a:rPr lang="sk-SK" dirty="0" err="1" smtClean="0">
                <a:hlinkClick r:id="rId3" tooltip="David Gahan (stránka neexistuje)"/>
              </a:rPr>
              <a:t>Gahan</a:t>
            </a:r>
            <a:r>
              <a:rPr lang="sk-SK" dirty="0" smtClean="0"/>
              <a:t> -</a:t>
            </a:r>
            <a:r>
              <a:rPr lang="en-US" dirty="0" smtClean="0"/>
              <a:t>the lead</a:t>
            </a:r>
            <a:r>
              <a:rPr lang="sk-SK" dirty="0" err="1" smtClean="0"/>
              <a:t>er</a:t>
            </a:r>
            <a:r>
              <a:rPr lang="en-US" dirty="0" smtClean="0"/>
              <a:t> singer, songwriter</a:t>
            </a:r>
            <a:r>
              <a:rPr lang="sk-SK" dirty="0" smtClean="0"/>
              <a:t>, </a:t>
            </a:r>
            <a:r>
              <a:rPr lang="en-US" dirty="0" smtClean="0"/>
              <a:t>previously </a:t>
            </a: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en-US" dirty="0" smtClean="0"/>
              <a:t>play</a:t>
            </a:r>
            <a:r>
              <a:rPr lang="sk-SK" dirty="0" err="1" smtClean="0"/>
              <a:t>ed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en-US" dirty="0" smtClean="0"/>
              <a:t> other musical instruments</a:t>
            </a:r>
            <a:r>
              <a:rPr lang="sk-SK" dirty="0" smtClean="0"/>
              <a:t>.</a:t>
            </a:r>
          </a:p>
          <a:p>
            <a:r>
              <a:rPr lang="sk-SK" dirty="0" err="1" smtClean="0">
                <a:hlinkClick r:id="rId4" tooltip="Andrew Fletcher (stránka neexistuje)"/>
              </a:rPr>
              <a:t>Andrew</a:t>
            </a:r>
            <a:r>
              <a:rPr lang="sk-SK" dirty="0" smtClean="0">
                <a:hlinkClick r:id="rId4" tooltip="Andrew Fletcher (stránka neexistuje)"/>
              </a:rPr>
              <a:t> </a:t>
            </a:r>
            <a:r>
              <a:rPr lang="sk-SK" dirty="0" err="1" smtClean="0">
                <a:hlinkClick r:id="rId4" tooltip="Andrew Fletcher (stránka neexistuje)"/>
              </a:rPr>
              <a:t>Fletcher</a:t>
            </a:r>
            <a:r>
              <a:rPr lang="sk-SK" dirty="0" smtClean="0"/>
              <a:t>-</a:t>
            </a:r>
            <a:r>
              <a:rPr lang="en-US" dirty="0" smtClean="0"/>
              <a:t>keyboard player, manager, occasionally</a:t>
            </a:r>
            <a:r>
              <a:rPr lang="sk-SK" dirty="0" smtClean="0"/>
              <a:t> </a:t>
            </a:r>
            <a:r>
              <a:rPr lang="sk-SK" dirty="0" err="1" smtClean="0"/>
              <a:t>he</a:t>
            </a:r>
            <a:r>
              <a:rPr lang="en-US" dirty="0" smtClean="0"/>
              <a:t> plays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other musical instruments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" name="Obrázok 4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609600"/>
            <a:ext cx="1138296" cy="1676400"/>
          </a:xfrm>
          <a:prstGeom prst="rect">
            <a:avLst/>
          </a:prstGeom>
        </p:spPr>
      </p:pic>
      <p:pic>
        <p:nvPicPr>
          <p:cNvPr id="6" name="Obrázok 5" descr="1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2438400"/>
            <a:ext cx="1981200" cy="1335819"/>
          </a:xfrm>
          <a:prstGeom prst="rect">
            <a:avLst/>
          </a:prstGeom>
        </p:spPr>
      </p:pic>
      <p:pic>
        <p:nvPicPr>
          <p:cNvPr id="7" name="Obrázok 6" descr="1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4495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</a:t>
            </a:r>
            <a:r>
              <a:rPr lang="sk-SK" dirty="0" smtClean="0">
                <a:solidFill>
                  <a:srgbClr val="FF0000"/>
                </a:solidFill>
              </a:rPr>
              <a:t>My idea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Depeche</a:t>
            </a:r>
            <a:r>
              <a:rPr lang="sk-SK" dirty="0" smtClean="0"/>
              <a:t> </a:t>
            </a:r>
            <a:r>
              <a:rPr lang="sk-SK" dirty="0" err="1" smtClean="0"/>
              <a:t>Mode</a:t>
            </a:r>
            <a:r>
              <a:rPr lang="sk-SK" dirty="0" smtClean="0"/>
              <a:t> </a:t>
            </a:r>
            <a:r>
              <a:rPr lang="sk-SK" dirty="0" err="1" smtClean="0"/>
              <a:t>because</a:t>
            </a:r>
            <a:r>
              <a:rPr lang="sk-SK" dirty="0" smtClean="0"/>
              <a:t> </a:t>
            </a:r>
            <a:r>
              <a:rPr lang="sk-SK" dirty="0" err="1" smtClean="0"/>
              <a:t>they</a:t>
            </a:r>
            <a:r>
              <a:rPr lang="sk-SK" dirty="0" smtClean="0"/>
              <a:t>  </a:t>
            </a:r>
            <a:r>
              <a:rPr lang="sk-SK" dirty="0" err="1" smtClean="0"/>
              <a:t>have</a:t>
            </a:r>
            <a:r>
              <a:rPr lang="sk-SK" dirty="0" smtClean="0"/>
              <a:t> super </a:t>
            </a:r>
            <a:r>
              <a:rPr lang="sk-SK" dirty="0" err="1" smtClean="0"/>
              <a:t>songs</a:t>
            </a:r>
            <a:r>
              <a:rPr lang="sk-SK" dirty="0" smtClean="0"/>
              <a:t> and </a:t>
            </a:r>
            <a:r>
              <a:rPr lang="sk-SK" dirty="0" err="1" smtClean="0"/>
              <a:t>amazing</a:t>
            </a:r>
            <a:r>
              <a:rPr lang="sk-SK" dirty="0" smtClean="0"/>
              <a:t> </a:t>
            </a:r>
            <a:r>
              <a:rPr lang="sk-SK" dirty="0" err="1" smtClean="0"/>
              <a:t>concerts</a:t>
            </a:r>
            <a:r>
              <a:rPr lang="sk-SK" dirty="0" smtClean="0"/>
              <a:t>.</a:t>
            </a:r>
          </a:p>
          <a:p>
            <a:r>
              <a:rPr lang="sk-SK" dirty="0" smtClean="0"/>
              <a:t>My </a:t>
            </a:r>
            <a:r>
              <a:rPr lang="sk-SK" dirty="0" err="1" smtClean="0"/>
              <a:t>favourite</a:t>
            </a:r>
            <a:r>
              <a:rPr lang="sk-SK" dirty="0" smtClean="0"/>
              <a:t> </a:t>
            </a:r>
            <a:r>
              <a:rPr lang="sk-SK" dirty="0" err="1" smtClean="0"/>
              <a:t>singer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en-US" dirty="0" smtClean="0">
                <a:hlinkClick r:id="rId2" tooltip="Dave Gahan"/>
              </a:rPr>
              <a:t>Dave </a:t>
            </a:r>
            <a:r>
              <a:rPr lang="en-US" dirty="0" err="1" smtClean="0">
                <a:hlinkClick r:id="rId2" tooltip="Dave Gahan"/>
              </a:rPr>
              <a:t>Gahan</a:t>
            </a:r>
            <a:r>
              <a:rPr lang="sk-SK" dirty="0" smtClean="0"/>
              <a:t> and my </a:t>
            </a:r>
            <a:r>
              <a:rPr lang="sk-SK" dirty="0" err="1" smtClean="0"/>
              <a:t>favourite</a:t>
            </a:r>
            <a:r>
              <a:rPr lang="sk-SK" dirty="0" smtClean="0"/>
              <a:t> song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b="1" dirty="0" err="1" smtClean="0">
                <a:hlinkClick r:id="rId3" tooltip="Depeche Mode - Personal Jesus (Remastered Video)"/>
              </a:rPr>
              <a:t>Depeche</a:t>
            </a:r>
            <a:r>
              <a:rPr lang="sk-SK" b="1" dirty="0" smtClean="0">
                <a:hlinkClick r:id="rId3" tooltip="Depeche Mode - Personal Jesus (Remastered Video)"/>
              </a:rPr>
              <a:t> </a:t>
            </a:r>
            <a:r>
              <a:rPr lang="sk-SK" b="1" dirty="0" err="1" smtClean="0">
                <a:hlinkClick r:id="rId3" tooltip="Depeche Mode - Personal Jesus (Remastered Video)"/>
              </a:rPr>
              <a:t>Mode</a:t>
            </a:r>
            <a:r>
              <a:rPr lang="sk-SK" b="1" dirty="0" smtClean="0">
                <a:hlinkClick r:id="rId3" tooltip="Depeche Mode - Personal Jesus (Remastered Video)"/>
              </a:rPr>
              <a:t> - </a:t>
            </a:r>
            <a:r>
              <a:rPr lang="sk-SK" b="1" dirty="0" err="1" smtClean="0">
                <a:hlinkClick r:id="rId3" tooltip="Depeche Mode - Personal Jesus (Remastered Video)"/>
              </a:rPr>
              <a:t>Personal</a:t>
            </a:r>
            <a:r>
              <a:rPr lang="sk-SK" b="1" dirty="0" smtClean="0">
                <a:hlinkClick r:id="rId3" tooltip="Depeche Mode - Personal Jesus (Remastered Video)"/>
              </a:rPr>
              <a:t> </a:t>
            </a:r>
            <a:r>
              <a:rPr lang="sk-SK" b="1" dirty="0" err="1" smtClean="0">
                <a:hlinkClick r:id="rId3" tooltip="Depeche Mode - Personal Jesus (Remastered Video)"/>
              </a:rPr>
              <a:t>Jesus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want</a:t>
            </a:r>
            <a:r>
              <a:rPr lang="sk-SK" dirty="0" smtClean="0"/>
              <a:t> to </a:t>
            </a:r>
            <a:r>
              <a:rPr lang="sk-SK" dirty="0" err="1" smtClean="0"/>
              <a:t>go</a:t>
            </a:r>
            <a:r>
              <a:rPr lang="sk-SK" dirty="0" smtClean="0"/>
              <a:t> </a:t>
            </a:r>
            <a:r>
              <a:rPr lang="sk-SK" dirty="0" err="1" smtClean="0"/>
              <a:t>to</a:t>
            </a:r>
            <a:r>
              <a:rPr lang="sk-SK" dirty="0" smtClean="0"/>
              <a:t> </a:t>
            </a:r>
            <a:r>
              <a:rPr lang="sk-SK" dirty="0" err="1" smtClean="0"/>
              <a:t>their</a:t>
            </a:r>
            <a:r>
              <a:rPr lang="sk-SK" dirty="0" smtClean="0"/>
              <a:t> </a:t>
            </a:r>
            <a:r>
              <a:rPr lang="sk-SK" dirty="0" err="1" smtClean="0"/>
              <a:t>concert</a:t>
            </a:r>
            <a:r>
              <a:rPr lang="sk-SK" dirty="0" smtClean="0"/>
              <a:t> in </a:t>
            </a:r>
            <a:r>
              <a:rPr lang="sk-SK" b="1" dirty="0" smtClean="0"/>
              <a:t>Bratislava</a:t>
            </a:r>
            <a:r>
              <a:rPr lang="sk-SK" dirty="0" smtClean="0"/>
              <a:t> </a:t>
            </a:r>
            <a:r>
              <a:rPr lang="sk-SK" b="1" dirty="0" smtClean="0"/>
              <a:t>6.2.2014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ticket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cost</a:t>
            </a:r>
            <a:r>
              <a:rPr lang="sk-SK" dirty="0" smtClean="0"/>
              <a:t> </a:t>
            </a:r>
            <a:r>
              <a:rPr lang="sk-SK" b="1" dirty="0" smtClean="0"/>
              <a:t>25 euro.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dp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495800"/>
            <a:ext cx="1279208" cy="170371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</a:t>
            </a:r>
            <a:r>
              <a:rPr lang="sk-SK" dirty="0" err="1" smtClean="0">
                <a:solidFill>
                  <a:srgbClr val="FF0000"/>
                </a:solidFill>
              </a:rPr>
              <a:t>The</a:t>
            </a:r>
            <a:r>
              <a:rPr lang="sk-SK" dirty="0" smtClean="0">
                <a:solidFill>
                  <a:srgbClr val="FF0000"/>
                </a:solidFill>
              </a:rPr>
              <a:t> top </a:t>
            </a:r>
            <a:r>
              <a:rPr lang="sk-SK" dirty="0" err="1" smtClean="0">
                <a:solidFill>
                  <a:srgbClr val="FF0000"/>
                </a:solidFill>
              </a:rPr>
              <a:t>songs</a:t>
            </a:r>
            <a:r>
              <a:rPr lang="sk-SK" dirty="0" smtClean="0">
                <a:solidFill>
                  <a:srgbClr val="FF0000"/>
                </a:solidFill>
              </a:rPr>
              <a:t> on </a:t>
            </a:r>
            <a:r>
              <a:rPr lang="sk-SK" dirty="0" err="1" smtClean="0">
                <a:solidFill>
                  <a:srgbClr val="FF0000"/>
                </a:solidFill>
              </a:rPr>
              <a:t>YouTube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Jesus</a:t>
            </a:r>
            <a:r>
              <a:rPr lang="sk-SK" dirty="0" smtClean="0"/>
              <a:t> </a:t>
            </a:r>
            <a:r>
              <a:rPr lang="sk-SK" dirty="0" smtClean="0">
                <a:hlinkClick r:id="rId2"/>
              </a:rPr>
              <a:t>http://www.youtube.com/watch?v=u1xrNaTO1bI</a:t>
            </a:r>
            <a:endParaRPr lang="sk-SK" dirty="0" smtClean="0"/>
          </a:p>
          <a:p>
            <a:r>
              <a:rPr lang="sk-SK" dirty="0" err="1" smtClean="0"/>
              <a:t>Heaven</a:t>
            </a:r>
            <a:r>
              <a:rPr lang="sk-SK" dirty="0" smtClean="0"/>
              <a:t> </a:t>
            </a:r>
            <a:r>
              <a:rPr lang="sk-SK" dirty="0" smtClean="0">
                <a:hlinkClick r:id="rId3"/>
              </a:rPr>
              <a:t>http://www.youtube.com/watch?v=Fy7FzXLin7o</a:t>
            </a:r>
            <a:endParaRPr lang="sk-SK" dirty="0" smtClean="0"/>
          </a:p>
          <a:p>
            <a:r>
              <a:rPr lang="sk-SK" dirty="0" smtClean="0"/>
              <a:t> </a:t>
            </a:r>
            <a:r>
              <a:rPr lang="sk-SK" dirty="0" err="1" smtClean="0"/>
              <a:t>Enjoy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Silence</a:t>
            </a:r>
            <a:r>
              <a:rPr lang="sk-SK" dirty="0" smtClean="0"/>
              <a:t> </a:t>
            </a:r>
            <a:r>
              <a:rPr lang="sk-SK" dirty="0" smtClean="0">
                <a:hlinkClick r:id="rId4"/>
              </a:rPr>
              <a:t>http://www.youtube.com/watch?v=diT3FvDHMyo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Dp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533400"/>
            <a:ext cx="1676400" cy="132347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want to sing a song</a:t>
            </a:r>
            <a:r>
              <a:rPr lang="sk-SK" dirty="0" smtClean="0">
                <a:solidFill>
                  <a:srgbClr val="FF0000"/>
                </a:solidFill>
              </a:rPr>
              <a:t> !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http://www.youtube.com/watch?v=diT3FvDHMyo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(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captions</a:t>
            </a:r>
            <a:r>
              <a:rPr lang="sk-SK" dirty="0" smtClean="0"/>
              <a:t>)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4" name="Obrázok 3" descr="D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67000"/>
            <a:ext cx="3962400" cy="268807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               </a:t>
            </a:r>
            <a:r>
              <a:rPr lang="sk-SK" dirty="0" err="1" smtClean="0">
                <a:solidFill>
                  <a:srgbClr val="FF0000"/>
                </a:solidFill>
              </a:rPr>
              <a:t>Gallery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 descr="Depeche Mo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2589457" cy="2404495"/>
          </a:xfrm>
        </p:spPr>
      </p:pic>
      <p:pic>
        <p:nvPicPr>
          <p:cNvPr id="5" name="Obrázok 4" descr="Depeche mod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371600"/>
            <a:ext cx="3466886" cy="2309813"/>
          </a:xfrm>
          <a:prstGeom prst="rect">
            <a:avLst/>
          </a:prstGeom>
        </p:spPr>
      </p:pic>
      <p:pic>
        <p:nvPicPr>
          <p:cNvPr id="6" name="Obrázok 5" descr="Dp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91000"/>
            <a:ext cx="2838450" cy="2128838"/>
          </a:xfrm>
          <a:prstGeom prst="rect">
            <a:avLst/>
          </a:prstGeom>
        </p:spPr>
      </p:pic>
      <p:pic>
        <p:nvPicPr>
          <p:cNvPr id="7" name="Obrázok 6" descr="dp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038600"/>
            <a:ext cx="3429000" cy="22860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       </a:t>
            </a:r>
            <a:r>
              <a:rPr lang="sk-SK" dirty="0" err="1" smtClean="0">
                <a:solidFill>
                  <a:srgbClr val="FF0000"/>
                </a:solidFill>
              </a:rPr>
              <a:t>This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is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their</a:t>
            </a:r>
            <a:r>
              <a:rPr lang="sk-SK" dirty="0" smtClean="0">
                <a:solidFill>
                  <a:srgbClr val="FF0000"/>
                </a:solidFill>
              </a:rPr>
              <a:t> logo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Born</a:t>
            </a:r>
            <a:r>
              <a:rPr lang="sk-SK" dirty="0" smtClean="0"/>
              <a:t> in 1980 !!!</a:t>
            </a:r>
          </a:p>
          <a:p>
            <a:endParaRPr lang="sk-SK" dirty="0"/>
          </a:p>
        </p:txBody>
      </p:sp>
      <p:pic>
        <p:nvPicPr>
          <p:cNvPr id="4" name="Obrázok 3" descr="Depeche mod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5524500" cy="344805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</a:t>
            </a:r>
            <a:r>
              <a:rPr lang="sk-SK" dirty="0" err="1" smtClean="0">
                <a:solidFill>
                  <a:srgbClr val="FF0000"/>
                </a:solidFill>
              </a:rPr>
              <a:t>Thanks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for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watching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 descr="vidime 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4572000" cy="4572000"/>
          </a:xfrm>
        </p:spPr>
      </p:pic>
      <p:sp>
        <p:nvSpPr>
          <p:cNvPr id="5" name="Obdĺžnik 4"/>
          <p:cNvSpPr/>
          <p:nvPr/>
        </p:nvSpPr>
        <p:spPr>
          <a:xfrm>
            <a:off x="360763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 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800600" y="38862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dirty="0" err="1" smtClean="0">
                <a:solidFill>
                  <a:srgbClr val="FF0000"/>
                </a:solidFill>
              </a:rPr>
              <a:t>See</a:t>
            </a:r>
            <a:r>
              <a:rPr lang="sk-SK" sz="5400" dirty="0" smtClean="0">
                <a:solidFill>
                  <a:srgbClr val="FF0000"/>
                </a:solidFill>
              </a:rPr>
              <a:t> </a:t>
            </a:r>
            <a:r>
              <a:rPr lang="sk-SK" sz="5400" dirty="0" err="1" smtClean="0">
                <a:solidFill>
                  <a:srgbClr val="FF0000"/>
                </a:solidFill>
              </a:rPr>
              <a:t>you</a:t>
            </a:r>
            <a:r>
              <a:rPr lang="sk-SK" sz="5400" dirty="0" smtClean="0">
                <a:solidFill>
                  <a:srgbClr val="FF0000"/>
                </a:solidFill>
              </a:rPr>
              <a:t>! </a:t>
            </a:r>
            <a:r>
              <a:rPr lang="sk-SK" sz="54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129</TotalTime>
  <Words>158</Words>
  <Application>Microsoft Office PowerPoint</Application>
  <PresentationFormat>Prezentácia na obrazovke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Technický</vt:lpstr>
      <vt:lpstr>                              Tomáš  derzsi</vt:lpstr>
      <vt:lpstr>Something about the group</vt:lpstr>
      <vt:lpstr>     Group members</vt:lpstr>
      <vt:lpstr>             My idea</vt:lpstr>
      <vt:lpstr>   The top songs on YouTube</vt:lpstr>
      <vt:lpstr>I want to sing a song !</vt:lpstr>
      <vt:lpstr>               Gallery</vt:lpstr>
      <vt:lpstr>       This is their logo</vt:lpstr>
      <vt:lpstr>  Thanks for watching </vt:lpstr>
      <vt:lpstr>Picture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 derzsi</dc:title>
  <dc:creator>Vlado</dc:creator>
  <cp:lastModifiedBy>Windows User</cp:lastModifiedBy>
  <cp:revision>15</cp:revision>
  <dcterms:modified xsi:type="dcterms:W3CDTF">2014-01-15T18:52:43Z</dcterms:modified>
</cp:coreProperties>
</file>