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C5A6-89C7-414C-B57A-8476BBAA8C30}" type="datetimeFigureOut">
              <a:rPr lang="sk-SK" smtClean="0"/>
              <a:t>15. 1. 2014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626885-DA15-4905-8D3A-03BFF6072F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C5A6-89C7-414C-B57A-8476BBAA8C30}" type="datetimeFigureOut">
              <a:rPr lang="sk-SK" smtClean="0"/>
              <a:t>15. 1. 2014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6885-DA15-4905-8D3A-03BFF6072F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C5A6-89C7-414C-B57A-8476BBAA8C30}" type="datetimeFigureOut">
              <a:rPr lang="sk-SK" smtClean="0"/>
              <a:t>15. 1. 2014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6885-DA15-4905-8D3A-03BFF6072F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C5A6-89C7-414C-B57A-8476BBAA8C30}" type="datetimeFigureOut">
              <a:rPr lang="sk-SK" smtClean="0"/>
              <a:t>15. 1. 2014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626885-DA15-4905-8D3A-03BFF6072F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C5A6-89C7-414C-B57A-8476BBAA8C30}" type="datetimeFigureOut">
              <a:rPr lang="sk-SK" smtClean="0"/>
              <a:t>15. 1. 2014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6885-DA15-4905-8D3A-03BFF6072F64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C5A6-89C7-414C-B57A-8476BBAA8C30}" type="datetimeFigureOut">
              <a:rPr lang="sk-SK" smtClean="0"/>
              <a:t>15. 1. 2014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6885-DA15-4905-8D3A-03BFF6072F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C5A6-89C7-414C-B57A-8476BBAA8C30}" type="datetimeFigureOut">
              <a:rPr lang="sk-SK" smtClean="0"/>
              <a:t>15. 1. 2014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D626885-DA15-4905-8D3A-03BFF6072F64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C5A6-89C7-414C-B57A-8476BBAA8C30}" type="datetimeFigureOut">
              <a:rPr lang="sk-SK" smtClean="0"/>
              <a:t>15. 1. 2014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6885-DA15-4905-8D3A-03BFF6072F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C5A6-89C7-414C-B57A-8476BBAA8C30}" type="datetimeFigureOut">
              <a:rPr lang="sk-SK" smtClean="0"/>
              <a:t>15. 1. 2014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6885-DA15-4905-8D3A-03BFF6072F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C5A6-89C7-414C-B57A-8476BBAA8C30}" type="datetimeFigureOut">
              <a:rPr lang="sk-SK" smtClean="0"/>
              <a:t>15. 1. 2014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6885-DA15-4905-8D3A-03BFF6072F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C5A6-89C7-414C-B57A-8476BBAA8C30}" type="datetimeFigureOut">
              <a:rPr lang="sk-SK" smtClean="0"/>
              <a:t>15. 1. 2014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6885-DA15-4905-8D3A-03BFF6072F64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CBC5A6-89C7-414C-B57A-8476BBAA8C30}" type="datetimeFigureOut">
              <a:rPr lang="sk-SK" smtClean="0"/>
              <a:t>15. 1. 2014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626885-DA15-4905-8D3A-03BFF6072F64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hiwawadog.org/wp-content/uploads/2013/06/Dog-Food.jpg" TargetMode="External"/><Relationship Id="rId3" Type="http://schemas.openxmlformats.org/officeDocument/2006/relationships/hyperlink" Target="http://www.aktuality.sk/clanok/191645/co-si-myslia-psy/" TargetMode="External"/><Relationship Id="rId7" Type="http://schemas.openxmlformats.org/officeDocument/2006/relationships/hyperlink" Target="http://www.celysvet.cz/fotky/dalmatin_1.jpg" TargetMode="External"/><Relationship Id="rId2" Type="http://schemas.openxmlformats.org/officeDocument/2006/relationships/hyperlink" Target="http://navzdypriatelia.mypage.cz/menu/pes-najlepsi-priatel-clove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pes.sk/sites/default/files/jazvecik_0.jpg" TargetMode="External"/><Relationship Id="rId11" Type="http://schemas.openxmlformats.org/officeDocument/2006/relationships/hyperlink" Target="http://www.pejskar.cz/foto/clanky/resized/245-0-yorksirsky-terier-jorksirsky-terier.jpg" TargetMode="External"/><Relationship Id="rId5" Type="http://schemas.openxmlformats.org/officeDocument/2006/relationships/hyperlink" Target="http://www.corey.estranky.sk/img/picture/19/pud02.jpg" TargetMode="External"/><Relationship Id="rId10" Type="http://schemas.openxmlformats.org/officeDocument/2006/relationships/hyperlink" Target="http://4.bp.blogspot.com/-W86R8Hpt6Pw/Tm1odEMQfLI/AAAAAAAAGBc/1BKS07Mfe18/s1600/eat%2Bgrass.jpg" TargetMode="External"/><Relationship Id="rId4" Type="http://schemas.openxmlformats.org/officeDocument/2006/relationships/hyperlink" Target="http://www.dogsk.sk/kynologia/revue/foto2005/vlciak09_05b.jpg" TargetMode="External"/><Relationship Id="rId9" Type="http://schemas.openxmlformats.org/officeDocument/2006/relationships/hyperlink" Target="http://poochtastic.com/images/Little_dog_with_bone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sk-SK" sz="6000" b="1" dirty="0" smtClean="0">
                <a:latin typeface="Aharoni" pitchFamily="2" charset="-79"/>
                <a:cs typeface="Aharoni" pitchFamily="2" charset="-79"/>
              </a:rPr>
              <a:t>My </a:t>
            </a:r>
            <a:r>
              <a:rPr lang="sk-SK" sz="6000" b="1" dirty="0" err="1" smtClean="0">
                <a:latin typeface="Aharoni" pitchFamily="2" charset="-79"/>
                <a:cs typeface="Aharoni" pitchFamily="2" charset="-79"/>
              </a:rPr>
              <a:t>favourite</a:t>
            </a:r>
            <a:r>
              <a:rPr lang="sk-SK" sz="60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sk-SK" sz="6000" b="1" dirty="0" err="1" smtClean="0">
                <a:latin typeface="Aharoni" pitchFamily="2" charset="-79"/>
                <a:cs typeface="Aharoni" pitchFamily="2" charset="-79"/>
              </a:rPr>
              <a:t>animal</a:t>
            </a:r>
            <a:r>
              <a:rPr lang="sk-SK" sz="6000" b="1" dirty="0" smtClean="0">
                <a:latin typeface="Aharoni" pitchFamily="2" charset="-79"/>
                <a:cs typeface="Aharoni" pitchFamily="2" charset="-79"/>
              </a:rPr>
              <a:t> </a:t>
            </a:r>
            <a:endParaRPr lang="sk-SK" sz="6000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b="1" dirty="0" smtClean="0"/>
              <a:t>My </a:t>
            </a:r>
            <a:r>
              <a:rPr lang="sk-SK" b="1" dirty="0" err="1" smtClean="0"/>
              <a:t>favourite</a:t>
            </a:r>
            <a:r>
              <a:rPr lang="sk-SK" b="1" dirty="0" smtClean="0"/>
              <a:t> </a:t>
            </a:r>
            <a:r>
              <a:rPr lang="sk-SK" b="1" dirty="0" err="1" smtClean="0"/>
              <a:t>animal</a:t>
            </a:r>
            <a:r>
              <a:rPr lang="sk-SK" b="1" dirty="0" smtClean="0"/>
              <a:t> </a:t>
            </a:r>
            <a:r>
              <a:rPr lang="sk-SK" b="1" dirty="0" err="1" smtClean="0"/>
              <a:t>is</a:t>
            </a:r>
            <a:r>
              <a:rPr lang="sk-SK" b="1" dirty="0" smtClean="0"/>
              <a:t> a </a:t>
            </a:r>
            <a:r>
              <a:rPr lang="sk-SK" b="1" dirty="0" err="1" smtClean="0"/>
              <a:t>dog</a:t>
            </a:r>
            <a:r>
              <a:rPr lang="sk-SK" b="1" dirty="0" smtClean="0"/>
              <a:t>. </a:t>
            </a:r>
          </a:p>
          <a:p>
            <a:endParaRPr lang="sk-SK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4" name="Picture 8" descr=" -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204864"/>
            <a:ext cx="5043521" cy="3662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b="1" dirty="0" err="1" smtClean="0"/>
              <a:t>Dog</a:t>
            </a:r>
            <a:r>
              <a:rPr lang="sk-SK" b="1" dirty="0" smtClean="0"/>
              <a:t> </a:t>
            </a:r>
            <a:r>
              <a:rPr lang="sk-SK" b="1" dirty="0" err="1" smtClean="0"/>
              <a:t>is</a:t>
            </a:r>
            <a:r>
              <a:rPr lang="sk-SK" b="1" dirty="0" smtClean="0"/>
              <a:t>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best</a:t>
            </a:r>
            <a:r>
              <a:rPr lang="sk-SK" b="1" dirty="0" smtClean="0"/>
              <a:t> </a:t>
            </a:r>
            <a:r>
              <a:rPr lang="sk-SK" b="1" dirty="0" err="1" smtClean="0"/>
              <a:t>friend</a:t>
            </a:r>
            <a:r>
              <a:rPr lang="sk-SK" b="1" dirty="0" smtClean="0"/>
              <a:t> </a:t>
            </a:r>
            <a:r>
              <a:rPr lang="sk-SK" b="1" dirty="0" err="1" smtClean="0"/>
              <a:t>of</a:t>
            </a:r>
            <a:r>
              <a:rPr lang="sk-SK" b="1" dirty="0" smtClean="0"/>
              <a:t> a man.</a:t>
            </a:r>
            <a:endParaRPr lang="sk-SK" b="1" dirty="0"/>
          </a:p>
        </p:txBody>
      </p:sp>
      <p:pic>
        <p:nvPicPr>
          <p:cNvPr id="4" name="Picture 10" descr="Psí bozk mô&amp;zcaron;e znamena&amp;tcaron; úplne nie&amp;ccaron;o in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420888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b="1" dirty="0" err="1" smtClean="0"/>
              <a:t>There</a:t>
            </a:r>
            <a:r>
              <a:rPr lang="sk-SK" b="1" dirty="0" smtClean="0"/>
              <a:t> are </a:t>
            </a:r>
            <a:r>
              <a:rPr lang="sk-SK" b="1" dirty="0" err="1" smtClean="0"/>
              <a:t>several</a:t>
            </a:r>
            <a:r>
              <a:rPr lang="sk-SK" b="1" dirty="0" smtClean="0"/>
              <a:t> </a:t>
            </a:r>
            <a:r>
              <a:rPr lang="sk-SK" b="1" dirty="0" err="1" smtClean="0"/>
              <a:t>breeds</a:t>
            </a:r>
            <a:r>
              <a:rPr lang="sk-SK" b="1" dirty="0" smtClean="0"/>
              <a:t> </a:t>
            </a:r>
            <a:r>
              <a:rPr lang="sk-SK" b="1" dirty="0" err="1" smtClean="0"/>
              <a:t>of</a:t>
            </a:r>
            <a:r>
              <a:rPr lang="sk-SK" b="1" dirty="0" smtClean="0"/>
              <a:t> </a:t>
            </a:r>
            <a:r>
              <a:rPr lang="sk-SK" b="1" dirty="0" err="1" smtClean="0"/>
              <a:t>dogs</a:t>
            </a:r>
            <a:r>
              <a:rPr lang="sk-SK" b="1" dirty="0" smtClean="0"/>
              <a:t> </a:t>
            </a:r>
            <a:r>
              <a:rPr lang="sk-SK" b="1" dirty="0" err="1" smtClean="0"/>
              <a:t>such</a:t>
            </a:r>
            <a:r>
              <a:rPr lang="sk-SK" b="1" dirty="0" smtClean="0"/>
              <a:t> </a:t>
            </a:r>
            <a:r>
              <a:rPr lang="sk-SK" b="1" dirty="0" err="1" smtClean="0"/>
              <a:t>as</a:t>
            </a:r>
            <a:r>
              <a:rPr lang="sk-SK" b="1" dirty="0" smtClean="0"/>
              <a:t> </a:t>
            </a:r>
            <a:r>
              <a:rPr lang="sk-SK" b="1" dirty="0" err="1" smtClean="0"/>
              <a:t>poodle</a:t>
            </a:r>
            <a:r>
              <a:rPr lang="sk-SK" b="1" dirty="0" smtClean="0"/>
              <a:t>, </a:t>
            </a:r>
            <a:r>
              <a:rPr lang="sk-SK" b="1" dirty="0" err="1" smtClean="0"/>
              <a:t>wolfhound</a:t>
            </a:r>
            <a:r>
              <a:rPr lang="sk-SK" b="1" dirty="0" smtClean="0"/>
              <a:t>, </a:t>
            </a:r>
            <a:r>
              <a:rPr lang="sk-SK" b="1" dirty="0" err="1" smtClean="0"/>
              <a:t>dachshund</a:t>
            </a:r>
            <a:r>
              <a:rPr lang="sk-SK" b="1" dirty="0" smtClean="0"/>
              <a:t> or </a:t>
            </a:r>
            <a:r>
              <a:rPr lang="sk-SK" b="1" dirty="0" err="1" smtClean="0"/>
              <a:t>Dalmatian</a:t>
            </a:r>
            <a:r>
              <a:rPr lang="sk-SK" b="1" dirty="0" smtClean="0"/>
              <a:t> </a:t>
            </a:r>
            <a:r>
              <a:rPr lang="sk-SK" b="1" dirty="0" err="1" smtClean="0"/>
              <a:t>dog</a:t>
            </a:r>
            <a:r>
              <a:rPr lang="sk-SK" b="1" dirty="0" smtClean="0"/>
              <a:t>. </a:t>
            </a:r>
          </a:p>
          <a:p>
            <a:pPr algn="ctr">
              <a:buNone/>
            </a:pPr>
            <a:endParaRPr lang="sk-SK" b="1" dirty="0"/>
          </a:p>
        </p:txBody>
      </p:sp>
      <p:pic>
        <p:nvPicPr>
          <p:cNvPr id="4" name="Picture 12" descr="Obr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80928"/>
            <a:ext cx="2275897" cy="1972445"/>
          </a:xfrm>
          <a:prstGeom prst="rect">
            <a:avLst/>
          </a:prstGeom>
          <a:noFill/>
        </p:spPr>
      </p:pic>
      <p:pic>
        <p:nvPicPr>
          <p:cNvPr id="5" name="Picture 16" descr="http://www.ipes.sk/sites/default/files/jazvecik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509120"/>
            <a:ext cx="2801888" cy="2038374"/>
          </a:xfrm>
          <a:prstGeom prst="rect">
            <a:avLst/>
          </a:prstGeom>
          <a:noFill/>
        </p:spPr>
      </p:pic>
      <p:pic>
        <p:nvPicPr>
          <p:cNvPr id="6" name="Picture 18" descr="http://www.celysvet.cz/fotky/dalmatin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2852936"/>
            <a:ext cx="2759024" cy="1889018"/>
          </a:xfrm>
          <a:prstGeom prst="rect">
            <a:avLst/>
          </a:prstGeom>
          <a:noFill/>
        </p:spPr>
      </p:pic>
      <p:pic>
        <p:nvPicPr>
          <p:cNvPr id="7" name="Picture 14" descr="http://www.dogsk.sk/kynologia/revue/foto2005/vlciak09_05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4437112"/>
            <a:ext cx="2952328" cy="2214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b="1" dirty="0" err="1" smtClean="0"/>
              <a:t>Dogs</a:t>
            </a:r>
            <a:r>
              <a:rPr lang="sk-SK" b="1" dirty="0" smtClean="0"/>
              <a:t> are </a:t>
            </a:r>
            <a:r>
              <a:rPr lang="sk-SK" b="1" dirty="0" err="1" smtClean="0"/>
              <a:t>carnivores</a:t>
            </a:r>
            <a:r>
              <a:rPr lang="sk-SK" b="1" dirty="0" smtClean="0"/>
              <a:t>. </a:t>
            </a:r>
            <a:r>
              <a:rPr lang="sk-SK" b="1" dirty="0" err="1" smtClean="0"/>
              <a:t>They</a:t>
            </a:r>
            <a:r>
              <a:rPr lang="sk-SK" b="1" dirty="0" smtClean="0"/>
              <a:t> </a:t>
            </a:r>
            <a:r>
              <a:rPr lang="sk-SK" b="1" dirty="0" err="1" smtClean="0"/>
              <a:t>like</a:t>
            </a:r>
            <a:r>
              <a:rPr lang="sk-SK" b="1" dirty="0" smtClean="0"/>
              <a:t> </a:t>
            </a:r>
            <a:r>
              <a:rPr lang="sk-SK" b="1" dirty="0" err="1" smtClean="0"/>
              <a:t>eating</a:t>
            </a:r>
            <a:r>
              <a:rPr lang="sk-SK" b="1" dirty="0" smtClean="0"/>
              <a:t> </a:t>
            </a:r>
            <a:r>
              <a:rPr lang="sk-SK" b="1" dirty="0" err="1" smtClean="0"/>
              <a:t>grass</a:t>
            </a:r>
            <a:r>
              <a:rPr lang="sk-SK" b="1" dirty="0" smtClean="0"/>
              <a:t>, </a:t>
            </a:r>
            <a:r>
              <a:rPr lang="sk-SK" b="1" dirty="0" err="1" smtClean="0"/>
              <a:t>dog</a:t>
            </a:r>
            <a:r>
              <a:rPr lang="sk-SK" b="1" dirty="0" smtClean="0"/>
              <a:t> </a:t>
            </a:r>
            <a:r>
              <a:rPr lang="sk-SK" b="1" dirty="0" err="1" smtClean="0"/>
              <a:t>food</a:t>
            </a:r>
            <a:r>
              <a:rPr lang="sk-SK" b="1" dirty="0" smtClean="0"/>
              <a:t>, </a:t>
            </a:r>
            <a:r>
              <a:rPr lang="sk-SK" b="1" dirty="0" err="1" smtClean="0"/>
              <a:t>bones</a:t>
            </a:r>
            <a:r>
              <a:rPr lang="sk-SK" b="1" dirty="0" smtClean="0"/>
              <a:t> </a:t>
            </a:r>
            <a:r>
              <a:rPr lang="sk-SK" b="1" dirty="0" smtClean="0"/>
              <a:t>and meat</a:t>
            </a:r>
            <a:r>
              <a:rPr lang="sk-SK" dirty="0" smtClean="0"/>
              <a:t>. </a:t>
            </a:r>
            <a:endParaRPr lang="sk-SK" dirty="0"/>
          </a:p>
        </p:txBody>
      </p:sp>
      <p:pic>
        <p:nvPicPr>
          <p:cNvPr id="4" name="Picture 24" descr="http://www.chiwawadog.org/wp-content/uploads/2013/06/Dog-Fo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36912"/>
            <a:ext cx="2808312" cy="1883909"/>
          </a:xfrm>
          <a:prstGeom prst="rect">
            <a:avLst/>
          </a:prstGeom>
          <a:noFill/>
        </p:spPr>
      </p:pic>
      <p:pic>
        <p:nvPicPr>
          <p:cNvPr id="5" name="Picture 26" descr="http://poochtastic.com/images/Little_dog_with_b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365104"/>
            <a:ext cx="3040721" cy="2111313"/>
          </a:xfrm>
          <a:prstGeom prst="rect">
            <a:avLst/>
          </a:prstGeom>
          <a:noFill/>
        </p:spPr>
      </p:pic>
      <p:pic>
        <p:nvPicPr>
          <p:cNvPr id="6" name="Picture 34" descr="http://4.bp.blogspot.com/-W86R8Hpt6Pw/Tm1odEMQfLI/AAAAAAAAGBc/1BKS07Mfe18/s1600/eat%2Bgras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2780928"/>
            <a:ext cx="3967068" cy="2281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dirty="0" smtClean="0"/>
              <a:t>I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got</a:t>
            </a:r>
            <a:r>
              <a:rPr lang="sk-SK" dirty="0" smtClean="0"/>
              <a:t> a </a:t>
            </a:r>
            <a:r>
              <a:rPr lang="sk-SK" dirty="0" err="1" smtClean="0"/>
              <a:t>dog</a:t>
            </a:r>
            <a:r>
              <a:rPr lang="sk-SK" dirty="0" smtClean="0"/>
              <a:t>. My </a:t>
            </a:r>
            <a:r>
              <a:rPr lang="sk-SK" dirty="0" err="1" smtClean="0"/>
              <a:t>dog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brown</a:t>
            </a:r>
            <a:r>
              <a:rPr lang="sk-SK" dirty="0" smtClean="0"/>
              <a:t>. </a:t>
            </a:r>
            <a:r>
              <a:rPr lang="sk-SK" dirty="0" err="1" smtClean="0"/>
              <a:t>Its</a:t>
            </a:r>
            <a:r>
              <a:rPr lang="sk-SK" dirty="0" smtClean="0"/>
              <a:t> </a:t>
            </a:r>
            <a:r>
              <a:rPr lang="sk-SK" dirty="0" err="1" smtClean="0"/>
              <a:t>name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Ricky</a:t>
            </a:r>
            <a:r>
              <a:rPr lang="sk-SK" dirty="0" smtClean="0"/>
              <a:t>.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likes</a:t>
            </a:r>
            <a:r>
              <a:rPr lang="sk-SK" dirty="0" smtClean="0"/>
              <a:t> </a:t>
            </a:r>
            <a:r>
              <a:rPr lang="sk-SK" dirty="0" err="1" smtClean="0"/>
              <a:t>walking</a:t>
            </a:r>
            <a:r>
              <a:rPr lang="sk-SK" dirty="0" smtClean="0"/>
              <a:t>. </a:t>
            </a:r>
            <a:endParaRPr lang="sk-SK" dirty="0"/>
          </a:p>
        </p:txBody>
      </p:sp>
      <p:pic>
        <p:nvPicPr>
          <p:cNvPr id="4" name="Picture 36" descr="http://www.pejskar.cz/foto/clanky/resized/245-0-yorksirsky-terier-jorksirsky-teri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780928"/>
            <a:ext cx="4371975" cy="374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PICTURE </a:t>
            </a:r>
            <a:r>
              <a:rPr lang="sk-SK" dirty="0" err="1" smtClean="0"/>
              <a:t>Sources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600" dirty="0" smtClean="0">
                <a:hlinkClick r:id="rId2"/>
              </a:rPr>
              <a:t>http://</a:t>
            </a:r>
            <a:r>
              <a:rPr lang="sk-SK" sz="1600" dirty="0" smtClean="0">
                <a:hlinkClick r:id="rId2"/>
              </a:rPr>
              <a:t>navzdypriatelia.mypage.cz/menu/pes-najlepsi-priatel-cloveka</a:t>
            </a:r>
            <a:endParaRPr lang="sk-SK" sz="1600" dirty="0" smtClean="0"/>
          </a:p>
          <a:p>
            <a:r>
              <a:rPr lang="sk-SK" sz="1600" dirty="0" smtClean="0">
                <a:hlinkClick r:id="rId3"/>
              </a:rPr>
              <a:t>http://www.aktuality.sk/clanok/191645/co-si-myslia-psy</a:t>
            </a:r>
            <a:r>
              <a:rPr lang="sk-SK" sz="1600" dirty="0" smtClean="0">
                <a:hlinkClick r:id="rId3"/>
              </a:rPr>
              <a:t>/</a:t>
            </a:r>
            <a:endParaRPr lang="sk-SK" sz="1600" dirty="0" smtClean="0"/>
          </a:p>
          <a:p>
            <a:r>
              <a:rPr lang="sk-SK" sz="1600" dirty="0" smtClean="0">
                <a:hlinkClick r:id="rId4"/>
              </a:rPr>
              <a:t>http://</a:t>
            </a:r>
            <a:r>
              <a:rPr lang="sk-SK" sz="1600" dirty="0" smtClean="0">
                <a:hlinkClick r:id="rId4"/>
              </a:rPr>
              <a:t>www.dogsk.sk/kynologia/revue/foto2005/vlciak09_05b.jpg</a:t>
            </a:r>
            <a:endParaRPr lang="sk-SK" sz="1600" dirty="0" smtClean="0"/>
          </a:p>
          <a:p>
            <a:r>
              <a:rPr lang="sk-SK" sz="1600" dirty="0" smtClean="0">
                <a:hlinkClick r:id="rId5"/>
              </a:rPr>
              <a:t>http://</a:t>
            </a:r>
            <a:r>
              <a:rPr lang="sk-SK" sz="1600" dirty="0" smtClean="0">
                <a:hlinkClick r:id="rId5"/>
              </a:rPr>
              <a:t>www.corey.estranky.sk/img/picture/19/pud02.jpg</a:t>
            </a:r>
            <a:endParaRPr lang="sk-SK" sz="1600" dirty="0" smtClean="0"/>
          </a:p>
          <a:p>
            <a:r>
              <a:rPr lang="sk-SK" sz="1600" dirty="0" smtClean="0">
                <a:hlinkClick r:id="rId6"/>
              </a:rPr>
              <a:t>http://</a:t>
            </a:r>
            <a:r>
              <a:rPr lang="sk-SK" sz="1600" dirty="0" smtClean="0">
                <a:hlinkClick r:id="rId6"/>
              </a:rPr>
              <a:t>www.ipes.sk/sites/default/files/jazvecik_0.jpg</a:t>
            </a:r>
            <a:endParaRPr lang="sk-SK" sz="1600" dirty="0" smtClean="0"/>
          </a:p>
          <a:p>
            <a:r>
              <a:rPr lang="sk-SK" sz="1600" dirty="0" smtClean="0">
                <a:hlinkClick r:id="rId7"/>
              </a:rPr>
              <a:t>http://</a:t>
            </a:r>
            <a:r>
              <a:rPr lang="sk-SK" sz="1600" dirty="0" smtClean="0">
                <a:hlinkClick r:id="rId7"/>
              </a:rPr>
              <a:t>www.celysvet.cz/fotky/dalmatin_1.jpg</a:t>
            </a:r>
            <a:endParaRPr lang="sk-SK" sz="1600" dirty="0" smtClean="0"/>
          </a:p>
          <a:p>
            <a:r>
              <a:rPr lang="sk-SK" sz="1600" dirty="0" smtClean="0">
                <a:hlinkClick r:id="rId8"/>
              </a:rPr>
              <a:t>http://</a:t>
            </a:r>
            <a:r>
              <a:rPr lang="sk-SK" sz="1600" dirty="0" smtClean="0">
                <a:hlinkClick r:id="rId8"/>
              </a:rPr>
              <a:t>www.chiwawadog.org/wp-content/uploads/2013/06/Dog-Food.jpg</a:t>
            </a:r>
            <a:endParaRPr lang="sk-SK" sz="1600" dirty="0" smtClean="0"/>
          </a:p>
          <a:p>
            <a:r>
              <a:rPr lang="sk-SK" sz="1600" dirty="0" smtClean="0">
                <a:hlinkClick r:id="rId9"/>
              </a:rPr>
              <a:t>http://</a:t>
            </a:r>
            <a:r>
              <a:rPr lang="sk-SK" sz="1600" dirty="0" smtClean="0">
                <a:hlinkClick r:id="rId9"/>
              </a:rPr>
              <a:t>poochtastic.com/images/Little_dog_with_bone.JPG</a:t>
            </a:r>
            <a:endParaRPr lang="sk-SK" sz="1600" dirty="0" smtClean="0"/>
          </a:p>
          <a:p>
            <a:r>
              <a:rPr lang="sk-SK" sz="1600" dirty="0" smtClean="0">
                <a:hlinkClick r:id="rId10"/>
              </a:rPr>
              <a:t>http://4.bp.blogspot.com/-</a:t>
            </a:r>
            <a:r>
              <a:rPr lang="sk-SK" sz="1600" dirty="0" smtClean="0">
                <a:hlinkClick r:id="rId10"/>
              </a:rPr>
              <a:t>W86R8Hpt6Pw/Tm1odEMQfLI/AAAAAAAAGBc/1BKS07Mfe18/s1600/eat%2Bgrass.jpg</a:t>
            </a:r>
            <a:endParaRPr lang="sk-SK" sz="1600" dirty="0" smtClean="0"/>
          </a:p>
          <a:p>
            <a:r>
              <a:rPr lang="sk-SK" sz="1600" dirty="0" smtClean="0">
                <a:hlinkClick r:id="rId11"/>
              </a:rPr>
              <a:t>http://</a:t>
            </a:r>
            <a:r>
              <a:rPr lang="sk-SK" sz="1600" dirty="0" smtClean="0">
                <a:hlinkClick r:id="rId11"/>
              </a:rPr>
              <a:t>www.pejskar.cz/foto/clanky/resized/245-0-yorksirsky-terier-jorksirsky-terier.jpg</a:t>
            </a:r>
            <a:endParaRPr lang="sk-SK" sz="1600" dirty="0" smtClean="0"/>
          </a:p>
          <a:p>
            <a:endParaRPr lang="sk-SK" sz="1600" dirty="0" smtClean="0"/>
          </a:p>
          <a:p>
            <a:endParaRPr lang="sk-SK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</TotalTime>
  <Words>108</Words>
  <Application>Microsoft Office PowerPoint</Application>
  <PresentationFormat>Prezentácia na obrazovke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Cestovanie</vt:lpstr>
      <vt:lpstr>Snímka 1</vt:lpstr>
      <vt:lpstr> </vt:lpstr>
      <vt:lpstr>Snímka 3</vt:lpstr>
      <vt:lpstr>Snímka 4</vt:lpstr>
      <vt:lpstr>Snímka 5</vt:lpstr>
      <vt:lpstr>Snímka 6</vt:lpstr>
      <vt:lpstr>PICTURE 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Windows User</dc:creator>
  <cp:lastModifiedBy>Windows User</cp:lastModifiedBy>
  <cp:revision>4</cp:revision>
  <dcterms:created xsi:type="dcterms:W3CDTF">2014-01-15T16:19:50Z</dcterms:created>
  <dcterms:modified xsi:type="dcterms:W3CDTF">2014-01-15T16:52:24Z</dcterms:modified>
</cp:coreProperties>
</file>